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04-Mar-24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2" name="Picture 2" descr="nt_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97" y="0"/>
            <a:ext cx="12204697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6467" y="2791646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3" name="Picture 2" descr="nt_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274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2" name="Picture 2" descr="nt_heade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2740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Afshin</dc:creator>
  <cp:lastModifiedBy>FARAZNET</cp:lastModifiedBy>
  <cp:revision>11</cp:revision>
  <dcterms:created xsi:type="dcterms:W3CDTF">2021-02-14T11:40:39Z</dcterms:created>
  <dcterms:modified xsi:type="dcterms:W3CDTF">2024-03-04T08:53:17Z</dcterms:modified>
</cp:coreProperties>
</file>